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56" r:id="rId4"/>
    <p:sldId id="357" r:id="rId5"/>
    <p:sldId id="358" r:id="rId7"/>
    <p:sldId id="371" r:id="rId8"/>
    <p:sldId id="372" r:id="rId9"/>
    <p:sldId id="373" r:id="rId10"/>
    <p:sldId id="359" r:id="rId11"/>
    <p:sldId id="374" r:id="rId12"/>
    <p:sldId id="361" r:id="rId13"/>
    <p:sldId id="362" r:id="rId14"/>
    <p:sldId id="326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1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Junsi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610" y="1371600"/>
            <a:ext cx="11772265" cy="10814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T3Time: Tri-Modal Time Series Forecasting via Adaptive Multi-Head Alignment 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and Residual Fusion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1775" y="4876800"/>
            <a:ext cx="664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</a:t>
            </a:r>
            <a:r>
              <a:rPr lang="en-US" altLang="zh-CN" dirty="0"/>
              <a:t>https://github.com/monaf-chowdhury/T3Time/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4102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2200" y="2696845"/>
            <a:ext cx="7890352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514600"/>
            <a:ext cx="10460378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1998345"/>
            <a:ext cx="530496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3300" y="2209800"/>
            <a:ext cx="698563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(1) </a:t>
            </a:r>
            <a:r>
              <a:rPr lang="en-US" altLang="zh-CN" dirty="0"/>
              <a:t>Existing models often adopt a modality-isolated architecture, emphasizing a single modality while disregarding the other, which leads to fragmented representations.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>
                <a:sym typeface="+mn-ea"/>
              </a:rPr>
              <a:t>(2) If they utilize multi-modalities, they suffer from limited alignment capacity that constrain the model’s ability to capture rich, fine-grained interactions between multi modalities.</a:t>
            </a:r>
            <a:endParaRPr lang="en-US" altLang="zh-CN" dirty="0">
              <a:sym typeface="+mn-ea"/>
            </a:endParaRPr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r>
              <a:rPr lang="en-US" altLang="zh-CN" dirty="0"/>
              <a:t>(3) These models exhibit horizon rigidity by applying static processing across forecast lengths, ultimately hindering their ability to adapt modality emphasis based on the temporal scope of the prediction.</a:t>
            </a:r>
            <a:endParaRPr lang="en-US" altLang="zh-CN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" y="1981200"/>
            <a:ext cx="4392930" cy="2843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295400"/>
            <a:ext cx="8389620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91626" y="13717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586139" y="205765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0591800" y="26673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0591800" y="34210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597515" y="41913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597515" y="48009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(6)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591800" y="53343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0600690" y="58931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591800" y="631348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(9)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371600"/>
            <a:ext cx="3276600" cy="4933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065" y="2074545"/>
            <a:ext cx="2740660" cy="3536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295" y="2739390"/>
            <a:ext cx="2140585" cy="3225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915" y="3271520"/>
            <a:ext cx="3733800" cy="800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4136390"/>
            <a:ext cx="2473325" cy="5867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4878070"/>
            <a:ext cx="2329180" cy="40513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600" y="5410200"/>
            <a:ext cx="2054860" cy="3949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5943600"/>
            <a:ext cx="2045970" cy="4108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6355080"/>
            <a:ext cx="2523490" cy="36957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800" y="1485900"/>
            <a:ext cx="364236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210800" y="28197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(10)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0287000" y="3810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(11)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135" y="2819400"/>
            <a:ext cx="4050665" cy="49911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733800"/>
            <a:ext cx="4729480" cy="5111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286000"/>
            <a:ext cx="3456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906000" y="2362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(12)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9906000" y="3048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(13)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50" y="2286000"/>
            <a:ext cx="3199130" cy="4438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133600"/>
            <a:ext cx="2469456" cy="324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850" y="2983230"/>
            <a:ext cx="2752090" cy="4330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045" y="3713480"/>
            <a:ext cx="3289935" cy="7308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906000" y="3810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(14)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885" y="4651375"/>
            <a:ext cx="2726055" cy="7092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906000" y="4826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(15)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34600" y="2362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(16)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0134600" y="3048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(17)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0134600" y="3810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(18)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480" y="2212340"/>
            <a:ext cx="4389120" cy="537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905000"/>
            <a:ext cx="2534400" cy="360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048000"/>
            <a:ext cx="3707130" cy="447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rcRect t="17217"/>
          <a:stretch>
            <a:fillRect/>
          </a:stretch>
        </p:blipFill>
        <p:spPr>
          <a:xfrm>
            <a:off x="5554980" y="3886200"/>
            <a:ext cx="4579620" cy="366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" y="2209800"/>
            <a:ext cx="10341818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640" y="1828800"/>
            <a:ext cx="7286854" cy="198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9040" y="4267200"/>
            <a:ext cx="7261052" cy="198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3554</Words>
  <Application>WPS 演示</Application>
  <PresentationFormat>宽屏</PresentationFormat>
  <Paragraphs>226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16623667749</cp:lastModifiedBy>
  <cp:revision>174</cp:revision>
  <dcterms:created xsi:type="dcterms:W3CDTF">2023-09-17T03:47:00Z</dcterms:created>
  <dcterms:modified xsi:type="dcterms:W3CDTF">2025-12-28T09:08:57Z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2023-09-10T00:00:00Z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2023-10-01T00:00:00Z</vt:filetime>
  </property>
  <property fmtid="{D5CDD505-2E9C-101B-9397-08002B2CF9AE}" pid="5" name="ICV">
    <vt:lpwstr>259B8F23BC74495990696529570D3550_13</vt:lpwstr>
  </property>
  <property fmtid="{D5CDD505-2E9C-101B-9397-08002B2CF9AE}" pid="6" name="KSOProductBuildVer">
    <vt:lpwstr>2052-12.1.0.24034</vt:lpwstr>
  </property>
</Properties>
</file>